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7"/>
    <p:restoredTop sz="96911"/>
  </p:normalViewPr>
  <p:slideViewPr>
    <p:cSldViewPr>
      <p:cViewPr>
        <p:scale>
          <a:sx n="168" d="100"/>
          <a:sy n="168" d="100"/>
        </p:scale>
        <p:origin x="-10088" y="-267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31299" y="4809867"/>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70200" y="3635820"/>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923674" y="15080397"/>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885</TotalTime>
  <Words>703</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79</cp:revision>
  <cp:lastPrinted>2019-01-15T20:09:24Z</cp:lastPrinted>
  <dcterms:created xsi:type="dcterms:W3CDTF">2012-11-30T02:20:55Z</dcterms:created>
  <dcterms:modified xsi:type="dcterms:W3CDTF">2019-01-17T01:11:26Z</dcterms:modified>
</cp:coreProperties>
</file>